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 smtClean="0"/>
              <a:t>The</a:t>
            </a:r>
            <a:r>
              <a:rPr lang="tr-TR" dirty="0"/>
              <a:t> </a:t>
            </a:r>
            <a:r>
              <a:rPr lang="tr-TR" dirty="0" err="1" smtClean="0"/>
              <a:t>RELaTıonSıp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my</a:t>
            </a:r>
            <a:r>
              <a:rPr lang="tr-TR" dirty="0" smtClean="0"/>
              <a:t> Step </a:t>
            </a:r>
            <a:r>
              <a:rPr lang="tr-TR" dirty="0" err="1" smtClean="0"/>
              <a:t>Counts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weather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Can kargın 32202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474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71" y="79131"/>
            <a:ext cx="8138137" cy="4038268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83450" y="4264270"/>
            <a:ext cx="8832177" cy="2335824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I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chosen</a:t>
            </a:r>
            <a:r>
              <a:rPr lang="tr-TR" dirty="0" smtClean="0"/>
              <a:t> </a:t>
            </a:r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speed</a:t>
            </a:r>
            <a:r>
              <a:rPr lang="tr-TR" dirty="0" smtClean="0"/>
              <a:t> as </a:t>
            </a:r>
            <a:r>
              <a:rPr lang="tr-TR" dirty="0" err="1" smtClean="0"/>
              <a:t>my</a:t>
            </a:r>
            <a:r>
              <a:rPr lang="tr-TR" dirty="0" smtClean="0"/>
              <a:t> </a:t>
            </a:r>
            <a:r>
              <a:rPr lang="tr-TR" dirty="0" err="1" smtClean="0"/>
              <a:t>second</a:t>
            </a:r>
            <a:r>
              <a:rPr lang="tr-TR" dirty="0" smtClean="0"/>
              <a:t> </a:t>
            </a:r>
            <a:r>
              <a:rPr lang="tr-TR" dirty="0" err="1" smtClean="0"/>
              <a:t>weather</a:t>
            </a:r>
            <a:r>
              <a:rPr lang="tr-TR" dirty="0" smtClean="0"/>
              <a:t> </a:t>
            </a:r>
            <a:r>
              <a:rPr lang="tr-TR" dirty="0" err="1" smtClean="0"/>
              <a:t>variable</a:t>
            </a:r>
            <a:r>
              <a:rPr lang="tr-TR" dirty="0" smtClean="0"/>
              <a:t>.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plot</a:t>
            </a:r>
            <a:r>
              <a:rPr lang="tr-TR" dirty="0" smtClean="0"/>
              <a:t> </a:t>
            </a:r>
            <a:r>
              <a:rPr lang="tr-TR" dirty="0" err="1" smtClean="0"/>
              <a:t>illustrates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average</a:t>
            </a:r>
            <a:r>
              <a:rPr lang="tr-TR" dirty="0" smtClean="0"/>
              <a:t> </a:t>
            </a:r>
            <a:r>
              <a:rPr lang="tr-TR" dirty="0" err="1" smtClean="0"/>
              <a:t>daily</a:t>
            </a:r>
            <a:r>
              <a:rPr lang="tr-TR" dirty="0" smtClean="0"/>
              <a:t> </a:t>
            </a:r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speed</a:t>
            </a:r>
            <a:r>
              <a:rPr lang="tr-TR" dirty="0" smtClean="0"/>
              <a:t>, </a:t>
            </a:r>
            <a:r>
              <a:rPr lang="tr-TR" dirty="0" err="1" smtClean="0"/>
              <a:t>measured</a:t>
            </a:r>
            <a:r>
              <a:rPr lang="tr-TR" dirty="0" smtClean="0"/>
              <a:t> in m/s, </a:t>
            </a:r>
            <a:r>
              <a:rPr lang="tr-TR" dirty="0" err="1" smtClean="0"/>
              <a:t>over</a:t>
            </a:r>
            <a:r>
              <a:rPr lang="tr-TR" dirty="0" smtClean="0"/>
              <a:t> a </a:t>
            </a:r>
            <a:r>
              <a:rPr lang="tr-TR" dirty="0" err="1" smtClean="0"/>
              <a:t>six-month</a:t>
            </a:r>
            <a:r>
              <a:rPr lang="tr-TR" dirty="0" smtClean="0"/>
              <a:t> </a:t>
            </a:r>
            <a:r>
              <a:rPr lang="tr-TR" dirty="0" err="1" smtClean="0"/>
              <a:t>period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910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74359" y="1326294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tr-TR" dirty="0" err="1" smtClean="0"/>
              <a:t>Then</a:t>
            </a:r>
            <a:r>
              <a:rPr lang="tr-TR" dirty="0" smtClean="0"/>
              <a:t>, I </a:t>
            </a:r>
            <a:r>
              <a:rPr lang="tr-TR" dirty="0" err="1" smtClean="0"/>
              <a:t>combined</a:t>
            </a:r>
            <a:r>
              <a:rPr lang="tr-TR" dirty="0" smtClean="0"/>
              <a:t> </a:t>
            </a: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datasets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assessed</a:t>
            </a:r>
            <a:r>
              <a:rPr lang="tr-TR" dirty="0" smtClean="0"/>
              <a:t> </a:t>
            </a:r>
            <a:r>
              <a:rPr lang="tr-TR" dirty="0" err="1" smtClean="0"/>
              <a:t>whether</a:t>
            </a:r>
            <a:r>
              <a:rPr lang="tr-TR" dirty="0" smtClean="0"/>
              <a:t> </a:t>
            </a:r>
            <a:r>
              <a:rPr lang="tr-TR" dirty="0" err="1" smtClean="0"/>
              <a:t>whether</a:t>
            </a:r>
            <a:r>
              <a:rPr lang="tr-TR" dirty="0" smtClean="0"/>
              <a:t> </a:t>
            </a:r>
            <a:r>
              <a:rPr lang="tr-TR" dirty="0" err="1" smtClean="0"/>
              <a:t>my</a:t>
            </a:r>
            <a:r>
              <a:rPr lang="tr-TR" dirty="0" smtClean="0"/>
              <a:t> </a:t>
            </a:r>
            <a:r>
              <a:rPr lang="tr-TR" dirty="0" err="1" smtClean="0"/>
              <a:t>hypotheses</a:t>
            </a:r>
            <a:r>
              <a:rPr lang="tr-TR" dirty="0" smtClean="0"/>
              <a:t> </a:t>
            </a:r>
            <a:r>
              <a:rPr lang="tr-TR" dirty="0" err="1" smtClean="0"/>
              <a:t>held</a:t>
            </a:r>
            <a:r>
              <a:rPr lang="tr-TR" dirty="0" smtClean="0"/>
              <a:t> </a:t>
            </a:r>
            <a:r>
              <a:rPr lang="tr-TR" dirty="0" err="1" smtClean="0"/>
              <a:t>true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94825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08992" y="3921369"/>
            <a:ext cx="8954841" cy="2291861"/>
          </a:xfrm>
        </p:spPr>
        <p:txBody>
          <a:bodyPr/>
          <a:lstStyle/>
          <a:p>
            <a:pPr marL="0" indent="0">
              <a:buNone/>
            </a:pP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figures</a:t>
            </a:r>
            <a:r>
              <a:rPr lang="tr-TR" dirty="0" smtClean="0"/>
              <a:t>, it </a:t>
            </a:r>
            <a:r>
              <a:rPr lang="tr-TR" dirty="0" err="1" smtClean="0"/>
              <a:t>appears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there</a:t>
            </a:r>
            <a:r>
              <a:rPr lang="tr-TR" dirty="0" smtClean="0"/>
              <a:t> is a </a:t>
            </a:r>
            <a:r>
              <a:rPr lang="tr-TR" dirty="0" err="1" smtClean="0"/>
              <a:t>very</a:t>
            </a:r>
            <a:r>
              <a:rPr lang="tr-TR" dirty="0" smtClean="0"/>
              <a:t> </a:t>
            </a:r>
            <a:r>
              <a:rPr lang="tr-TR" dirty="0" err="1" smtClean="0"/>
              <a:t>weak</a:t>
            </a:r>
            <a:r>
              <a:rPr lang="tr-TR" dirty="0" smtClean="0"/>
              <a:t> </a:t>
            </a:r>
            <a:r>
              <a:rPr lang="tr-TR" dirty="0" err="1" smtClean="0"/>
              <a:t>negative</a:t>
            </a:r>
            <a:r>
              <a:rPr lang="tr-TR" dirty="0" smtClean="0"/>
              <a:t> </a:t>
            </a:r>
            <a:r>
              <a:rPr lang="tr-TR" dirty="0" err="1" smtClean="0"/>
              <a:t>relationship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speed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step </a:t>
            </a:r>
            <a:r>
              <a:rPr lang="tr-TR" dirty="0" err="1" smtClean="0"/>
              <a:t>counts</a:t>
            </a:r>
            <a:r>
              <a:rPr lang="tr-TR" dirty="0" smtClean="0"/>
              <a:t>. </a:t>
            </a:r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, </a:t>
            </a:r>
            <a:r>
              <a:rPr lang="tr-TR" dirty="0" err="1" smtClean="0"/>
              <a:t>higher</a:t>
            </a:r>
            <a:r>
              <a:rPr lang="tr-TR" dirty="0" smtClean="0"/>
              <a:t> </a:t>
            </a:r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speeds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‘’</a:t>
            </a:r>
            <a:r>
              <a:rPr lang="tr-TR" dirty="0" err="1" smtClean="0"/>
              <a:t>slightly</a:t>
            </a:r>
            <a:r>
              <a:rPr lang="tr-TR" dirty="0" smtClean="0"/>
              <a:t>’’ </a:t>
            </a:r>
            <a:r>
              <a:rPr lang="tr-TR" dirty="0" err="1" smtClean="0"/>
              <a:t>associated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fewer</a:t>
            </a:r>
            <a:r>
              <a:rPr lang="tr-TR" dirty="0" smtClean="0"/>
              <a:t> </a:t>
            </a:r>
            <a:r>
              <a:rPr lang="tr-TR" dirty="0" err="1" smtClean="0"/>
              <a:t>steps</a:t>
            </a:r>
            <a:r>
              <a:rPr lang="tr-TR" dirty="0" smtClean="0"/>
              <a:t>, but </a:t>
            </a:r>
            <a:r>
              <a:rPr lang="tr-TR" dirty="0" err="1" smtClean="0"/>
              <a:t>this</a:t>
            </a:r>
            <a:r>
              <a:rPr lang="tr-TR" dirty="0" smtClean="0"/>
              <a:t> link is </a:t>
            </a:r>
            <a:r>
              <a:rPr lang="tr-TR" dirty="0" err="1" smtClean="0"/>
              <a:t>so</a:t>
            </a:r>
            <a:r>
              <a:rPr lang="tr-TR" dirty="0" smtClean="0"/>
              <a:t> minimal </a:t>
            </a:r>
            <a:r>
              <a:rPr lang="tr-TR" dirty="0" err="1" smtClean="0"/>
              <a:t>that</a:t>
            </a:r>
            <a:r>
              <a:rPr lang="tr-TR" dirty="0" smtClean="0"/>
              <a:t> it </a:t>
            </a:r>
            <a:r>
              <a:rPr lang="tr-TR" dirty="0" err="1" smtClean="0"/>
              <a:t>cannot</a:t>
            </a:r>
            <a:r>
              <a:rPr lang="tr-TR" dirty="0" smtClean="0"/>
              <a:t> be </a:t>
            </a:r>
            <a:r>
              <a:rPr lang="tr-TR" dirty="0" err="1" smtClean="0"/>
              <a:t>considered</a:t>
            </a:r>
            <a:r>
              <a:rPr lang="tr-TR" dirty="0" smtClean="0"/>
              <a:t> </a:t>
            </a:r>
            <a:r>
              <a:rPr lang="tr-TR" dirty="0" err="1" smtClean="0"/>
              <a:t>significant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" y="99280"/>
            <a:ext cx="4211515" cy="295421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66" y="330741"/>
            <a:ext cx="4037510" cy="259966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263" y="301983"/>
            <a:ext cx="3192404" cy="29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4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8" y="254977"/>
            <a:ext cx="3926190" cy="3012098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57300" y="3543299"/>
            <a:ext cx="8647112" cy="3059723"/>
          </a:xfrm>
        </p:spPr>
        <p:txBody>
          <a:bodyPr/>
          <a:lstStyle/>
          <a:p>
            <a:pPr marL="0" indent="0">
              <a:buNone/>
            </a:pPr>
            <a:r>
              <a:rPr lang="tr-TR" dirty="0" err="1" smtClean="0"/>
              <a:t>Based</a:t>
            </a:r>
            <a:r>
              <a:rPr lang="tr-TR" dirty="0" smtClean="0"/>
              <a:t> on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figures</a:t>
            </a:r>
            <a:r>
              <a:rPr lang="tr-TR" dirty="0" smtClean="0"/>
              <a:t>, </a:t>
            </a:r>
            <a:r>
              <a:rPr lang="tr-TR" dirty="0" err="1" smtClean="0"/>
              <a:t>there</a:t>
            </a:r>
            <a:r>
              <a:rPr lang="tr-TR" dirty="0" smtClean="0"/>
              <a:t> is </a:t>
            </a:r>
            <a:r>
              <a:rPr lang="tr-TR" dirty="0" err="1" smtClean="0"/>
              <a:t>essentially</a:t>
            </a:r>
            <a:r>
              <a:rPr lang="tr-TR" dirty="0" smtClean="0"/>
              <a:t> </a:t>
            </a:r>
            <a:r>
              <a:rPr lang="tr-TR" dirty="0" err="1" smtClean="0"/>
              <a:t>no</a:t>
            </a:r>
            <a:r>
              <a:rPr lang="tr-TR" dirty="0" smtClean="0"/>
              <a:t> </a:t>
            </a:r>
            <a:r>
              <a:rPr lang="tr-TR" dirty="0" err="1" smtClean="0"/>
              <a:t>meaningful</a:t>
            </a:r>
            <a:r>
              <a:rPr lang="tr-TR" dirty="0" smtClean="0"/>
              <a:t> </a:t>
            </a:r>
            <a:r>
              <a:rPr lang="tr-TR" dirty="0" err="1" smtClean="0"/>
              <a:t>relationship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temperature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step </a:t>
            </a:r>
            <a:r>
              <a:rPr lang="tr-TR" dirty="0" err="1" smtClean="0"/>
              <a:t>counts</a:t>
            </a:r>
            <a:r>
              <a:rPr lang="tr-TR" dirty="0" smtClean="0"/>
              <a:t>.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correlation</a:t>
            </a:r>
            <a:r>
              <a:rPr lang="tr-TR" dirty="0" smtClean="0"/>
              <a:t> is </a:t>
            </a:r>
            <a:r>
              <a:rPr lang="tr-TR" dirty="0" err="1" smtClean="0"/>
              <a:t>around</a:t>
            </a:r>
            <a:r>
              <a:rPr lang="tr-TR" dirty="0" smtClean="0"/>
              <a:t> -0.02 , </a:t>
            </a:r>
            <a:r>
              <a:rPr lang="tr-TR" dirty="0" err="1" smtClean="0"/>
              <a:t>indicating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variations</a:t>
            </a:r>
            <a:r>
              <a:rPr lang="tr-TR" dirty="0" smtClean="0"/>
              <a:t> in </a:t>
            </a:r>
            <a:r>
              <a:rPr lang="tr-TR" dirty="0" err="1" smtClean="0"/>
              <a:t>temperature</a:t>
            </a:r>
            <a:r>
              <a:rPr lang="tr-TR" dirty="0" smtClean="0"/>
              <a:t> do not </a:t>
            </a:r>
            <a:r>
              <a:rPr lang="tr-TR" dirty="0" err="1" smtClean="0"/>
              <a:t>have</a:t>
            </a:r>
            <a:r>
              <a:rPr lang="tr-TR" dirty="0" smtClean="0"/>
              <a:t> a </a:t>
            </a:r>
            <a:r>
              <a:rPr lang="tr-TR" dirty="0" err="1" smtClean="0"/>
              <a:t>clear</a:t>
            </a:r>
            <a:r>
              <a:rPr lang="tr-TR" dirty="0" smtClean="0"/>
              <a:t> </a:t>
            </a:r>
            <a:r>
              <a:rPr lang="tr-TR" dirty="0" err="1" smtClean="0"/>
              <a:t>impact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daily</a:t>
            </a:r>
            <a:r>
              <a:rPr lang="tr-TR" dirty="0" smtClean="0"/>
              <a:t> </a:t>
            </a:r>
            <a:r>
              <a:rPr lang="tr-TR" dirty="0" err="1" smtClean="0"/>
              <a:t>steps</a:t>
            </a:r>
            <a:r>
              <a:rPr lang="tr-TR" dirty="0" smtClean="0"/>
              <a:t>.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5" y="140677"/>
            <a:ext cx="4179219" cy="312639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958" y="123093"/>
            <a:ext cx="3607455" cy="312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9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Conclusıon-1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smtClean="0"/>
              <a:t>1)</a:t>
            </a:r>
            <a:r>
              <a:rPr lang="tr-TR" dirty="0" err="1" smtClean="0"/>
              <a:t>Temperature</a:t>
            </a:r>
            <a:r>
              <a:rPr lang="tr-TR" dirty="0" smtClean="0"/>
              <a:t> vs. Step </a:t>
            </a:r>
            <a:r>
              <a:rPr lang="tr-TR" dirty="0" err="1" smtClean="0"/>
              <a:t>Counts</a:t>
            </a:r>
            <a:r>
              <a:rPr lang="tr-TR" dirty="0" smtClean="0"/>
              <a:t>:</a:t>
            </a:r>
          </a:p>
          <a:p>
            <a:pPr marL="0" indent="0">
              <a:buNone/>
            </a:pPr>
            <a:r>
              <a:rPr lang="tr-TR" dirty="0" err="1" smtClean="0"/>
              <a:t>Correlation</a:t>
            </a:r>
            <a:r>
              <a:rPr lang="tr-TR" dirty="0" smtClean="0"/>
              <a:t> </a:t>
            </a:r>
            <a:r>
              <a:rPr lang="tr-TR" dirty="0" err="1" smtClean="0"/>
              <a:t>Coefficient</a:t>
            </a:r>
            <a:r>
              <a:rPr lang="tr-TR" dirty="0" smtClean="0"/>
              <a:t> : -0.022 / P-</a:t>
            </a:r>
            <a:r>
              <a:rPr lang="tr-TR" dirty="0" err="1" smtClean="0"/>
              <a:t>value</a:t>
            </a:r>
            <a:r>
              <a:rPr lang="tr-TR" dirty="0" smtClean="0"/>
              <a:t> : 0.772</a:t>
            </a:r>
          </a:p>
          <a:p>
            <a:pPr marL="0" indent="0">
              <a:buNone/>
            </a:pPr>
            <a:r>
              <a:rPr lang="tr-TR" dirty="0" smtClean="0"/>
              <a:t>2) </a:t>
            </a:r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Speed</a:t>
            </a:r>
            <a:r>
              <a:rPr lang="tr-TR" dirty="0" smtClean="0"/>
              <a:t> vs. Step </a:t>
            </a:r>
            <a:r>
              <a:rPr lang="tr-TR" dirty="0" err="1" smtClean="0"/>
              <a:t>Counts</a:t>
            </a:r>
            <a:r>
              <a:rPr lang="tr-TR" dirty="0" smtClean="0"/>
              <a:t>:</a:t>
            </a:r>
          </a:p>
          <a:p>
            <a:pPr marL="0" indent="0">
              <a:buNone/>
            </a:pPr>
            <a:r>
              <a:rPr lang="tr-TR" dirty="0" err="1" smtClean="0"/>
              <a:t>Correlation</a:t>
            </a:r>
            <a:r>
              <a:rPr lang="tr-TR" dirty="0" smtClean="0"/>
              <a:t> </a:t>
            </a:r>
            <a:r>
              <a:rPr lang="tr-TR" dirty="0" err="1" smtClean="0"/>
              <a:t>Coefficient</a:t>
            </a:r>
            <a:r>
              <a:rPr lang="tr-TR" dirty="0"/>
              <a:t> </a:t>
            </a:r>
            <a:r>
              <a:rPr lang="tr-TR" dirty="0" smtClean="0"/>
              <a:t>: -0.075 / P-</a:t>
            </a:r>
            <a:r>
              <a:rPr lang="tr-TR" dirty="0" err="1" smtClean="0"/>
              <a:t>value</a:t>
            </a:r>
            <a:r>
              <a:rPr lang="tr-TR" dirty="0" smtClean="0"/>
              <a:t> : 0.325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041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Conclusıon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84738" y="2249487"/>
            <a:ext cx="10062673" cy="3541714"/>
          </a:xfrm>
        </p:spPr>
        <p:txBody>
          <a:bodyPr/>
          <a:lstStyle/>
          <a:p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/>
              <a:t> </a:t>
            </a:r>
            <a:r>
              <a:rPr lang="tr-TR" dirty="0" smtClean="0"/>
              <a:t>p-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exceed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significance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r>
              <a:rPr lang="tr-TR" dirty="0" smtClean="0"/>
              <a:t> of 0.05, </a:t>
            </a:r>
            <a:r>
              <a:rPr lang="tr-TR" dirty="0" err="1" smtClean="0"/>
              <a:t>so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fail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reject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null</a:t>
            </a:r>
            <a:r>
              <a:rPr lang="tr-TR" dirty="0" smtClean="0"/>
              <a:t> </a:t>
            </a:r>
            <a:r>
              <a:rPr lang="tr-TR" dirty="0" err="1" smtClean="0"/>
              <a:t>hypotheses</a:t>
            </a:r>
            <a:r>
              <a:rPr lang="tr-TR" dirty="0" smtClean="0"/>
              <a:t> </a:t>
            </a:r>
            <a:r>
              <a:rPr lang="tr-TR" dirty="0" err="1" smtClean="0"/>
              <a:t>outlined</a:t>
            </a:r>
            <a:r>
              <a:rPr lang="tr-TR" dirty="0" smtClean="0"/>
              <a:t> at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beginning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presentation</a:t>
            </a:r>
            <a:r>
              <a:rPr lang="tr-TR" dirty="0" smtClean="0"/>
              <a:t>.</a:t>
            </a:r>
          </a:p>
          <a:p>
            <a:r>
              <a:rPr lang="tr-TR" dirty="0" err="1" smtClean="0"/>
              <a:t>Consequently</a:t>
            </a:r>
            <a:r>
              <a:rPr lang="tr-TR" dirty="0" smtClean="0"/>
              <a:t>, </a:t>
            </a:r>
            <a:r>
              <a:rPr lang="tr-TR" dirty="0" err="1"/>
              <a:t>t</a:t>
            </a:r>
            <a:r>
              <a:rPr lang="tr-TR" dirty="0" err="1" smtClean="0"/>
              <a:t>his</a:t>
            </a:r>
            <a:r>
              <a:rPr lang="tr-TR" dirty="0" smtClean="0"/>
              <a:t> </a:t>
            </a:r>
            <a:r>
              <a:rPr lang="tr-TR" dirty="0" err="1" smtClean="0"/>
              <a:t>means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do not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statistically</a:t>
            </a:r>
            <a:r>
              <a:rPr lang="tr-TR" dirty="0" smtClean="0"/>
              <a:t> </a:t>
            </a:r>
            <a:r>
              <a:rPr lang="tr-TR" dirty="0" err="1" smtClean="0"/>
              <a:t>significant</a:t>
            </a:r>
            <a:r>
              <a:rPr lang="tr-TR" dirty="0" smtClean="0"/>
              <a:t> </a:t>
            </a:r>
            <a:r>
              <a:rPr lang="tr-TR" dirty="0" err="1" smtClean="0"/>
              <a:t>evidence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support</a:t>
            </a:r>
            <a:r>
              <a:rPr lang="tr-TR" dirty="0" smtClean="0"/>
              <a:t> </a:t>
            </a:r>
            <a:r>
              <a:rPr lang="tr-TR" dirty="0" err="1" smtClean="0"/>
              <a:t>my</a:t>
            </a:r>
            <a:r>
              <a:rPr lang="tr-TR" dirty="0" smtClean="0"/>
              <a:t> </a:t>
            </a:r>
            <a:r>
              <a:rPr lang="tr-TR" dirty="0" err="1" smtClean="0"/>
              <a:t>alternative</a:t>
            </a:r>
            <a:r>
              <a:rPr lang="tr-TR" dirty="0" smtClean="0"/>
              <a:t> </a:t>
            </a:r>
            <a:r>
              <a:rPr lang="tr-TR" dirty="0" err="1" smtClean="0"/>
              <a:t>hypotheses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610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02958" y="1247164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6000" dirty="0" err="1" smtClean="0"/>
              <a:t>Thanks</a:t>
            </a:r>
            <a:r>
              <a:rPr lang="tr-TR" sz="6000" dirty="0" smtClean="0"/>
              <a:t> </a:t>
            </a:r>
            <a:r>
              <a:rPr lang="tr-TR" sz="6000" dirty="0" err="1" smtClean="0"/>
              <a:t>for</a:t>
            </a:r>
            <a:r>
              <a:rPr lang="tr-TR" sz="6000" dirty="0" smtClean="0"/>
              <a:t> </a:t>
            </a:r>
            <a:r>
              <a:rPr lang="tr-TR" sz="6000" dirty="0" err="1" smtClean="0"/>
              <a:t>seeing</a:t>
            </a:r>
            <a:r>
              <a:rPr lang="tr-TR" sz="6000" dirty="0" smtClean="0"/>
              <a:t> </a:t>
            </a:r>
            <a:r>
              <a:rPr lang="tr-TR" sz="6000" dirty="0" err="1" smtClean="0"/>
              <a:t>my</a:t>
            </a:r>
            <a:r>
              <a:rPr lang="tr-TR" sz="6000" dirty="0" smtClean="0"/>
              <a:t> </a:t>
            </a:r>
            <a:r>
              <a:rPr lang="tr-TR" sz="6000" dirty="0" err="1" smtClean="0"/>
              <a:t>work</a:t>
            </a:r>
            <a:r>
              <a:rPr lang="tr-TR" sz="6000" dirty="0" smtClean="0"/>
              <a:t> !!</a:t>
            </a:r>
            <a:endParaRPr lang="tr-TR" sz="6000" dirty="0"/>
          </a:p>
        </p:txBody>
      </p:sp>
    </p:spTree>
    <p:extLst>
      <p:ext uri="{BB962C8B-B14F-4D97-AF65-F5344CB8AC3E}">
        <p14:creationId xmlns:p14="http://schemas.microsoft.com/office/powerpoint/2010/main" val="2534882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HYpotheses1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>
                <a:solidFill>
                  <a:srgbClr val="FF0000"/>
                </a:solidFill>
              </a:rPr>
              <a:t>Null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Hypothesis</a:t>
            </a:r>
            <a:r>
              <a:rPr lang="tr-TR" dirty="0" smtClean="0">
                <a:solidFill>
                  <a:srgbClr val="FF0000"/>
                </a:solidFill>
              </a:rPr>
              <a:t> ( </a:t>
            </a:r>
            <a:r>
              <a:rPr lang="tr-TR" dirty="0" err="1" smtClean="0">
                <a:solidFill>
                  <a:srgbClr val="FF0000"/>
                </a:solidFill>
              </a:rPr>
              <a:t>Ho</a:t>
            </a:r>
            <a:r>
              <a:rPr lang="tr-TR" dirty="0" smtClean="0">
                <a:solidFill>
                  <a:srgbClr val="FF0000"/>
                </a:solidFill>
              </a:rPr>
              <a:t> )</a:t>
            </a:r>
            <a:r>
              <a:rPr lang="tr-TR" dirty="0" smtClean="0"/>
              <a:t> : </a:t>
            </a:r>
            <a:r>
              <a:rPr lang="tr-TR" dirty="0" err="1" smtClean="0"/>
              <a:t>There</a:t>
            </a:r>
            <a:r>
              <a:rPr lang="tr-TR" dirty="0" smtClean="0"/>
              <a:t> is </a:t>
            </a:r>
            <a:r>
              <a:rPr lang="tr-TR" dirty="0" err="1" smtClean="0"/>
              <a:t>no</a:t>
            </a:r>
            <a:r>
              <a:rPr lang="tr-TR" dirty="0" smtClean="0"/>
              <a:t> </a:t>
            </a:r>
            <a:r>
              <a:rPr lang="tr-TR" dirty="0" err="1" smtClean="0"/>
              <a:t>statistically</a:t>
            </a:r>
            <a:r>
              <a:rPr lang="tr-TR" dirty="0" smtClean="0"/>
              <a:t> </a:t>
            </a:r>
            <a:r>
              <a:rPr lang="tr-TR" dirty="0" err="1" smtClean="0"/>
              <a:t>significant</a:t>
            </a:r>
            <a:r>
              <a:rPr lang="tr-TR" dirty="0" smtClean="0"/>
              <a:t> </a:t>
            </a:r>
            <a:r>
              <a:rPr lang="tr-TR" dirty="0" err="1" smtClean="0"/>
              <a:t>relationship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average</a:t>
            </a:r>
            <a:r>
              <a:rPr lang="tr-TR" dirty="0" smtClean="0"/>
              <a:t> </a:t>
            </a:r>
            <a:r>
              <a:rPr lang="tr-TR" dirty="0" err="1" smtClean="0"/>
              <a:t>temperature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daily</a:t>
            </a:r>
            <a:r>
              <a:rPr lang="tr-TR" dirty="0" smtClean="0"/>
              <a:t> total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steps</a:t>
            </a:r>
            <a:r>
              <a:rPr lang="tr-TR" dirty="0" smtClean="0"/>
              <a:t>. </a:t>
            </a:r>
          </a:p>
          <a:p>
            <a:r>
              <a:rPr lang="tr-TR" dirty="0" err="1" smtClean="0">
                <a:solidFill>
                  <a:srgbClr val="FF0000"/>
                </a:solidFill>
              </a:rPr>
              <a:t>Alternative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Hypothesis</a:t>
            </a:r>
            <a:r>
              <a:rPr lang="tr-TR" dirty="0" smtClean="0">
                <a:solidFill>
                  <a:srgbClr val="FF0000"/>
                </a:solidFill>
              </a:rPr>
              <a:t> ( H1) </a:t>
            </a:r>
            <a:r>
              <a:rPr lang="tr-TR" dirty="0" smtClean="0"/>
              <a:t>: </a:t>
            </a:r>
            <a:r>
              <a:rPr lang="tr-TR" dirty="0" err="1" smtClean="0"/>
              <a:t>There</a:t>
            </a:r>
            <a:r>
              <a:rPr lang="tr-TR" dirty="0" smtClean="0"/>
              <a:t> is </a:t>
            </a:r>
            <a:r>
              <a:rPr lang="tr-TR" dirty="0" err="1" smtClean="0"/>
              <a:t>statistically</a:t>
            </a:r>
            <a:r>
              <a:rPr lang="tr-TR" dirty="0" smtClean="0"/>
              <a:t> </a:t>
            </a:r>
            <a:r>
              <a:rPr lang="tr-TR" dirty="0" err="1" smtClean="0"/>
              <a:t>significant</a:t>
            </a:r>
            <a:r>
              <a:rPr lang="tr-TR" dirty="0" smtClean="0"/>
              <a:t> </a:t>
            </a:r>
            <a:r>
              <a:rPr lang="tr-TR" dirty="0" err="1" smtClean="0"/>
              <a:t>relationship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daily</a:t>
            </a:r>
            <a:r>
              <a:rPr lang="tr-TR" dirty="0" smtClean="0"/>
              <a:t> </a:t>
            </a:r>
            <a:r>
              <a:rPr lang="tr-TR" dirty="0" err="1" smtClean="0"/>
              <a:t>average</a:t>
            </a:r>
            <a:r>
              <a:rPr lang="tr-TR" dirty="0" smtClean="0"/>
              <a:t> </a:t>
            </a:r>
            <a:r>
              <a:rPr lang="tr-TR" dirty="0" err="1" smtClean="0"/>
              <a:t>temperature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daily</a:t>
            </a:r>
            <a:r>
              <a:rPr lang="tr-TR" dirty="0" smtClean="0"/>
              <a:t> total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steps</a:t>
            </a:r>
            <a:r>
              <a:rPr lang="tr-TR" dirty="0" smtClean="0"/>
              <a:t>.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observed</a:t>
            </a:r>
            <a:r>
              <a:rPr lang="tr-TR" dirty="0" smtClean="0"/>
              <a:t> </a:t>
            </a:r>
            <a:r>
              <a:rPr lang="tr-TR" dirty="0" err="1" smtClean="0"/>
              <a:t>relationship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sample</a:t>
            </a:r>
            <a:r>
              <a:rPr lang="tr-TR" dirty="0" smtClean="0"/>
              <a:t> data </a:t>
            </a:r>
            <a:r>
              <a:rPr lang="tr-TR" dirty="0" err="1" smtClean="0"/>
              <a:t>reflects</a:t>
            </a:r>
            <a:r>
              <a:rPr lang="tr-TR" dirty="0" smtClean="0"/>
              <a:t> </a:t>
            </a:r>
            <a:r>
              <a:rPr lang="tr-TR" dirty="0" err="1" smtClean="0"/>
              <a:t>genuine</a:t>
            </a:r>
            <a:r>
              <a:rPr lang="tr-TR" dirty="0" smtClean="0"/>
              <a:t> </a:t>
            </a:r>
            <a:r>
              <a:rPr lang="tr-TR" dirty="0" err="1" smtClean="0"/>
              <a:t>association</a:t>
            </a:r>
            <a:r>
              <a:rPr lang="tr-TR" dirty="0" smtClean="0"/>
              <a:t>, </a:t>
            </a:r>
            <a:r>
              <a:rPr lang="tr-TR" dirty="0" err="1" smtClean="0"/>
              <a:t>suggesting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temperature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</a:t>
            </a:r>
            <a:r>
              <a:rPr lang="tr-TR" dirty="0" err="1" smtClean="0"/>
              <a:t>influence</a:t>
            </a:r>
            <a:r>
              <a:rPr lang="tr-TR" dirty="0" smtClean="0"/>
              <a:t> </a:t>
            </a:r>
            <a:r>
              <a:rPr lang="tr-TR" dirty="0" err="1" smtClean="0"/>
              <a:t>daily</a:t>
            </a:r>
            <a:r>
              <a:rPr lang="tr-TR" dirty="0" smtClean="0"/>
              <a:t> step </a:t>
            </a:r>
            <a:r>
              <a:rPr lang="tr-TR" dirty="0" err="1" smtClean="0"/>
              <a:t>counts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0656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Hypotheses2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>
                <a:solidFill>
                  <a:srgbClr val="FF0000"/>
                </a:solidFill>
              </a:rPr>
              <a:t>Null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Hypothesis</a:t>
            </a:r>
            <a:r>
              <a:rPr lang="tr-TR" dirty="0">
                <a:solidFill>
                  <a:srgbClr val="FF0000"/>
                </a:solidFill>
              </a:rPr>
              <a:t> ( </a:t>
            </a:r>
            <a:r>
              <a:rPr lang="tr-TR" dirty="0" err="1">
                <a:solidFill>
                  <a:srgbClr val="FF0000"/>
                </a:solidFill>
              </a:rPr>
              <a:t>Ho</a:t>
            </a:r>
            <a:r>
              <a:rPr lang="tr-TR" dirty="0">
                <a:solidFill>
                  <a:srgbClr val="FF0000"/>
                </a:solidFill>
              </a:rPr>
              <a:t> )</a:t>
            </a:r>
            <a:r>
              <a:rPr lang="tr-TR" dirty="0"/>
              <a:t> :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statistically</a:t>
            </a:r>
            <a:r>
              <a:rPr lang="tr-TR" dirty="0"/>
              <a:t> </a:t>
            </a:r>
            <a:r>
              <a:rPr lang="tr-TR" dirty="0" err="1"/>
              <a:t>significant</a:t>
            </a:r>
            <a:r>
              <a:rPr lang="tr-TR" dirty="0"/>
              <a:t> </a:t>
            </a:r>
            <a:r>
              <a:rPr lang="tr-TR" dirty="0" err="1"/>
              <a:t>relationship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speed</a:t>
            </a:r>
            <a:r>
              <a:rPr lang="tr-TR" dirty="0" smtClean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daily</a:t>
            </a:r>
            <a:r>
              <a:rPr lang="tr-TR" dirty="0"/>
              <a:t> total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steps</a:t>
            </a:r>
            <a:r>
              <a:rPr lang="tr-TR" dirty="0"/>
              <a:t>. </a:t>
            </a:r>
            <a:endParaRPr lang="tr-TR" dirty="0" smtClean="0"/>
          </a:p>
          <a:p>
            <a:r>
              <a:rPr lang="tr-TR" dirty="0" err="1">
                <a:solidFill>
                  <a:srgbClr val="FF0000"/>
                </a:solidFill>
              </a:rPr>
              <a:t>Alternative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Hypothesis</a:t>
            </a:r>
            <a:r>
              <a:rPr lang="tr-TR" dirty="0">
                <a:solidFill>
                  <a:srgbClr val="FF0000"/>
                </a:solidFill>
              </a:rPr>
              <a:t> ( H1) </a:t>
            </a:r>
            <a:r>
              <a:rPr lang="tr-TR" dirty="0"/>
              <a:t>: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statistically</a:t>
            </a:r>
            <a:r>
              <a:rPr lang="tr-TR" dirty="0"/>
              <a:t> </a:t>
            </a:r>
            <a:r>
              <a:rPr lang="tr-TR" dirty="0" err="1"/>
              <a:t>significant</a:t>
            </a:r>
            <a:r>
              <a:rPr lang="tr-TR" dirty="0"/>
              <a:t> </a:t>
            </a:r>
            <a:r>
              <a:rPr lang="tr-TR" dirty="0" err="1"/>
              <a:t>relationship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daily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speed</a:t>
            </a:r>
            <a:r>
              <a:rPr lang="tr-TR" dirty="0" smtClean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daily</a:t>
            </a:r>
            <a:r>
              <a:rPr lang="tr-TR" dirty="0"/>
              <a:t> total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steps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observed</a:t>
            </a:r>
            <a:r>
              <a:rPr lang="tr-TR" dirty="0"/>
              <a:t> </a:t>
            </a:r>
            <a:r>
              <a:rPr lang="tr-TR" dirty="0" err="1"/>
              <a:t>relationship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sample</a:t>
            </a:r>
            <a:r>
              <a:rPr lang="tr-TR" dirty="0"/>
              <a:t> data </a:t>
            </a:r>
            <a:r>
              <a:rPr lang="tr-TR" dirty="0" err="1"/>
              <a:t>reflects</a:t>
            </a:r>
            <a:r>
              <a:rPr lang="tr-TR" dirty="0"/>
              <a:t> </a:t>
            </a:r>
            <a:r>
              <a:rPr lang="tr-TR" dirty="0" err="1"/>
              <a:t>genuine</a:t>
            </a:r>
            <a:r>
              <a:rPr lang="tr-TR" dirty="0"/>
              <a:t> </a:t>
            </a:r>
            <a:r>
              <a:rPr lang="tr-TR" dirty="0" err="1"/>
              <a:t>association</a:t>
            </a:r>
            <a:r>
              <a:rPr lang="tr-TR" dirty="0"/>
              <a:t>, </a:t>
            </a:r>
            <a:r>
              <a:rPr lang="tr-TR" dirty="0" err="1"/>
              <a:t>suggesting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speed</a:t>
            </a:r>
            <a:r>
              <a:rPr lang="tr-TR" dirty="0" smtClean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influence</a:t>
            </a:r>
            <a:r>
              <a:rPr lang="tr-TR" dirty="0"/>
              <a:t> </a:t>
            </a:r>
            <a:r>
              <a:rPr lang="tr-TR" dirty="0" err="1"/>
              <a:t>daily</a:t>
            </a:r>
            <a:r>
              <a:rPr lang="tr-TR" dirty="0"/>
              <a:t> step </a:t>
            </a:r>
            <a:r>
              <a:rPr lang="tr-TR" dirty="0" err="1"/>
              <a:t>counts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1023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My </a:t>
            </a:r>
            <a:r>
              <a:rPr lang="tr-TR" dirty="0" err="1" smtClean="0"/>
              <a:t>dataset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smtClean="0"/>
              <a:t>1) Apple </a:t>
            </a:r>
            <a:r>
              <a:rPr lang="tr-TR" dirty="0" err="1" smtClean="0"/>
              <a:t>Health</a:t>
            </a:r>
            <a:r>
              <a:rPr lang="tr-TR" dirty="0" smtClean="0"/>
              <a:t> Data                                              2) </a:t>
            </a:r>
            <a:r>
              <a:rPr lang="tr-TR" dirty="0" err="1" smtClean="0"/>
              <a:t>Meteostat</a:t>
            </a:r>
            <a:r>
              <a:rPr lang="tr-TR" dirty="0" smtClean="0"/>
              <a:t> </a:t>
            </a:r>
            <a:r>
              <a:rPr lang="tr-TR" dirty="0" err="1" smtClean="0"/>
              <a:t>Weather</a:t>
            </a:r>
            <a:r>
              <a:rPr lang="tr-TR" dirty="0" smtClean="0"/>
              <a:t> API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94" y="2813539"/>
            <a:ext cx="4042441" cy="328421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142" y="3014219"/>
            <a:ext cx="4182218" cy="30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5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Step </a:t>
            </a:r>
            <a:r>
              <a:rPr lang="tr-TR" dirty="0" err="1" smtClean="0"/>
              <a:t>count</a:t>
            </a:r>
            <a:r>
              <a:rPr lang="tr-TR" dirty="0" smtClean="0"/>
              <a:t> Data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052" y="2097088"/>
            <a:ext cx="4041998" cy="327993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580" y="2019624"/>
            <a:ext cx="6096879" cy="34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8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1" y="127976"/>
            <a:ext cx="4457290" cy="2403989"/>
          </a:xfrm>
          <a:prstGeom prst="rect">
            <a:avLst/>
          </a:prstGeom>
        </p:spPr>
      </p:pic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1449144" y="4933555"/>
            <a:ext cx="9075250" cy="1755531"/>
          </a:xfrm>
        </p:spPr>
        <p:txBody>
          <a:bodyPr/>
          <a:lstStyle/>
          <a:p>
            <a:r>
              <a:rPr lang="tr-TR" dirty="0" smtClean="0"/>
              <a:t>I </a:t>
            </a:r>
            <a:r>
              <a:rPr lang="tr-TR" dirty="0" err="1" smtClean="0"/>
              <a:t>began</a:t>
            </a:r>
            <a:r>
              <a:rPr lang="tr-TR" dirty="0" smtClean="0"/>
              <a:t>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project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examining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steps</a:t>
            </a:r>
            <a:r>
              <a:rPr lang="tr-TR" dirty="0" smtClean="0"/>
              <a:t> I </a:t>
            </a:r>
            <a:r>
              <a:rPr lang="tr-TR" dirty="0" err="1" smtClean="0"/>
              <a:t>took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then</a:t>
            </a:r>
            <a:r>
              <a:rPr lang="tr-TR" dirty="0" smtClean="0"/>
              <a:t> </a:t>
            </a:r>
            <a:r>
              <a:rPr lang="tr-TR" dirty="0" err="1" smtClean="0"/>
              <a:t>visualizing</a:t>
            </a:r>
            <a:r>
              <a:rPr lang="tr-TR" dirty="0" smtClean="0"/>
              <a:t> </a:t>
            </a:r>
            <a:r>
              <a:rPr lang="tr-TR" dirty="0" err="1" smtClean="0"/>
              <a:t>them</a:t>
            </a:r>
            <a:r>
              <a:rPr lang="tr-TR" dirty="0" smtClean="0"/>
              <a:t> as </a:t>
            </a:r>
            <a:r>
              <a:rPr lang="tr-TR" dirty="0" err="1" smtClean="0"/>
              <a:t>daily</a:t>
            </a:r>
            <a:r>
              <a:rPr lang="tr-TR" dirty="0" smtClean="0"/>
              <a:t>, </a:t>
            </a:r>
            <a:r>
              <a:rPr lang="tr-TR" dirty="0" err="1" smtClean="0"/>
              <a:t>weekly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monthly</a:t>
            </a:r>
            <a:r>
              <a:rPr lang="tr-TR" dirty="0" smtClean="0"/>
              <a:t> </a:t>
            </a:r>
            <a:r>
              <a:rPr lang="tr-TR" dirty="0" err="1" smtClean="0"/>
              <a:t>counts</a:t>
            </a:r>
            <a:r>
              <a:rPr lang="tr-TR" dirty="0" smtClean="0"/>
              <a:t>. </a:t>
            </a:r>
            <a:r>
              <a:rPr lang="tr-TR" dirty="0" err="1" smtClean="0"/>
              <a:t>There</a:t>
            </a:r>
            <a:r>
              <a:rPr lang="tr-TR" dirty="0" smtClean="0"/>
              <a:t> </a:t>
            </a:r>
            <a:r>
              <a:rPr lang="tr-TR" dirty="0" err="1" smtClean="0"/>
              <a:t>seems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be </a:t>
            </a:r>
            <a:r>
              <a:rPr lang="tr-TR" dirty="0" err="1" smtClean="0"/>
              <a:t>no</a:t>
            </a:r>
            <a:r>
              <a:rPr lang="tr-TR" dirty="0" smtClean="0"/>
              <a:t> trend.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31" y="177923"/>
            <a:ext cx="5549888" cy="2403989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339" y="2670906"/>
            <a:ext cx="6438253" cy="21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4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539" y="167054"/>
            <a:ext cx="8730760" cy="3014296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49143" y="340115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graph</a:t>
            </a:r>
            <a:r>
              <a:rPr lang="tr-TR" dirty="0" smtClean="0"/>
              <a:t> </a:t>
            </a:r>
            <a:r>
              <a:rPr lang="tr-TR" dirty="0" err="1" smtClean="0"/>
              <a:t>illustrates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total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steps</a:t>
            </a:r>
            <a:r>
              <a:rPr lang="tr-TR" dirty="0" smtClean="0"/>
              <a:t> I </a:t>
            </a:r>
            <a:r>
              <a:rPr lang="tr-TR" dirty="0" err="1" smtClean="0"/>
              <a:t>took</a:t>
            </a:r>
            <a:r>
              <a:rPr lang="tr-TR" dirty="0" smtClean="0"/>
              <a:t> in </a:t>
            </a:r>
            <a:r>
              <a:rPr lang="tr-TR" dirty="0" err="1" smtClean="0"/>
              <a:t>each</a:t>
            </a:r>
            <a:r>
              <a:rPr lang="tr-TR" dirty="0" smtClean="0"/>
              <a:t> time </a:t>
            </a:r>
            <a:r>
              <a:rPr lang="tr-TR" dirty="0" err="1" smtClean="0"/>
              <a:t>period</a:t>
            </a:r>
            <a:r>
              <a:rPr lang="tr-TR" dirty="0" smtClean="0"/>
              <a:t> ( </a:t>
            </a:r>
            <a:r>
              <a:rPr lang="tr-TR" dirty="0" err="1" smtClean="0"/>
              <a:t>morning</a:t>
            </a:r>
            <a:r>
              <a:rPr lang="tr-TR" dirty="0" smtClean="0"/>
              <a:t>, </a:t>
            </a:r>
            <a:r>
              <a:rPr lang="tr-TR" dirty="0" err="1" smtClean="0"/>
              <a:t>afternoon</a:t>
            </a:r>
            <a:r>
              <a:rPr lang="tr-TR" dirty="0" smtClean="0"/>
              <a:t>, </a:t>
            </a:r>
            <a:r>
              <a:rPr lang="tr-TR" dirty="0" err="1" smtClean="0"/>
              <a:t>evening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night</a:t>
            </a:r>
            <a:r>
              <a:rPr lang="tr-TR" dirty="0" smtClean="0"/>
              <a:t>.) As </a:t>
            </a:r>
            <a:r>
              <a:rPr lang="tr-TR" dirty="0" err="1" smtClean="0"/>
              <a:t>shown</a:t>
            </a:r>
            <a:r>
              <a:rPr lang="tr-TR" dirty="0" smtClean="0"/>
              <a:t>, </a:t>
            </a:r>
            <a:r>
              <a:rPr lang="tr-TR" dirty="0" err="1" smtClean="0"/>
              <a:t>my</a:t>
            </a:r>
            <a:r>
              <a:rPr lang="tr-TR" dirty="0" smtClean="0"/>
              <a:t> step </a:t>
            </a:r>
            <a:r>
              <a:rPr lang="tr-TR" dirty="0" err="1" smtClean="0"/>
              <a:t>count</a:t>
            </a:r>
            <a:r>
              <a:rPr lang="tr-TR" dirty="0" smtClean="0"/>
              <a:t> </a:t>
            </a:r>
            <a:r>
              <a:rPr lang="tr-TR" dirty="0" err="1" smtClean="0"/>
              <a:t>during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evening</a:t>
            </a:r>
            <a:r>
              <a:rPr lang="tr-TR" dirty="0" smtClean="0"/>
              <a:t> is </a:t>
            </a:r>
            <a:r>
              <a:rPr lang="tr-TR" dirty="0" err="1" smtClean="0"/>
              <a:t>notably</a:t>
            </a:r>
            <a:r>
              <a:rPr lang="tr-TR" dirty="0" smtClean="0"/>
              <a:t> </a:t>
            </a:r>
            <a:r>
              <a:rPr lang="tr-TR" dirty="0" err="1" smtClean="0"/>
              <a:t>higher</a:t>
            </a:r>
            <a:r>
              <a:rPr lang="tr-TR" dirty="0" smtClean="0"/>
              <a:t> </a:t>
            </a:r>
            <a:r>
              <a:rPr lang="tr-TR" dirty="0" err="1" smtClean="0"/>
              <a:t>than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time </a:t>
            </a:r>
            <a:r>
              <a:rPr lang="tr-TR" dirty="0" err="1" smtClean="0"/>
              <a:t>periods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5641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Weather</a:t>
            </a:r>
            <a:r>
              <a:rPr lang="tr-TR" dirty="0" smtClean="0"/>
              <a:t> data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017" y="2282787"/>
            <a:ext cx="5450429" cy="306586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92" y="2282787"/>
            <a:ext cx="4117285" cy="313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7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474" y="193430"/>
            <a:ext cx="8142410" cy="4040388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75704" y="4378567"/>
            <a:ext cx="8082695" cy="2283071"/>
          </a:xfrm>
        </p:spPr>
        <p:txBody>
          <a:bodyPr/>
          <a:lstStyle/>
          <a:p>
            <a:pPr marL="0" indent="0">
              <a:buNone/>
            </a:pP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reviewing</a:t>
            </a:r>
            <a:r>
              <a:rPr lang="tr-TR" dirty="0" smtClean="0"/>
              <a:t> </a:t>
            </a:r>
            <a:r>
              <a:rPr lang="tr-TR" dirty="0" err="1" smtClean="0"/>
              <a:t>my</a:t>
            </a:r>
            <a:r>
              <a:rPr lang="tr-TR" dirty="0" smtClean="0"/>
              <a:t> step </a:t>
            </a:r>
            <a:r>
              <a:rPr lang="tr-TR" dirty="0" err="1" smtClean="0"/>
              <a:t>counts</a:t>
            </a:r>
            <a:r>
              <a:rPr lang="tr-TR" dirty="0" smtClean="0"/>
              <a:t>, I </a:t>
            </a:r>
            <a:r>
              <a:rPr lang="tr-TR" dirty="0" err="1" smtClean="0"/>
              <a:t>shifted</a:t>
            </a:r>
            <a:r>
              <a:rPr lang="tr-TR" dirty="0" smtClean="0"/>
              <a:t> </a:t>
            </a:r>
            <a:r>
              <a:rPr lang="tr-TR" dirty="0" err="1" smtClean="0"/>
              <a:t>my</a:t>
            </a:r>
            <a:r>
              <a:rPr lang="tr-TR" dirty="0" smtClean="0"/>
              <a:t> </a:t>
            </a:r>
            <a:r>
              <a:rPr lang="tr-TR" dirty="0" err="1" smtClean="0"/>
              <a:t>attention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weather</a:t>
            </a:r>
            <a:r>
              <a:rPr lang="tr-TR" dirty="0" smtClean="0"/>
              <a:t> </a:t>
            </a:r>
            <a:r>
              <a:rPr lang="tr-TR" dirty="0" err="1" smtClean="0"/>
              <a:t>conditions</a:t>
            </a:r>
            <a:r>
              <a:rPr lang="tr-TR" dirty="0" smtClean="0"/>
              <a:t> at Sabancı </a:t>
            </a:r>
            <a:r>
              <a:rPr lang="tr-TR" dirty="0" err="1" smtClean="0"/>
              <a:t>University</a:t>
            </a:r>
            <a:r>
              <a:rPr lang="tr-TR" dirty="0" smtClean="0"/>
              <a:t>.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chart</a:t>
            </a:r>
            <a:r>
              <a:rPr lang="tr-TR" dirty="0" smtClean="0"/>
              <a:t> </a:t>
            </a:r>
            <a:r>
              <a:rPr lang="tr-TR" dirty="0" err="1" smtClean="0"/>
              <a:t>shows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daily</a:t>
            </a:r>
            <a:r>
              <a:rPr lang="tr-TR" dirty="0" smtClean="0"/>
              <a:t> </a:t>
            </a:r>
            <a:r>
              <a:rPr lang="tr-TR" dirty="0" err="1" smtClean="0"/>
              <a:t>average</a:t>
            </a:r>
            <a:r>
              <a:rPr lang="tr-TR" dirty="0" smtClean="0"/>
              <a:t> </a:t>
            </a:r>
            <a:r>
              <a:rPr lang="tr-TR" dirty="0" err="1" smtClean="0"/>
              <a:t>temperature</a:t>
            </a:r>
            <a:r>
              <a:rPr lang="tr-TR" dirty="0"/>
              <a:t> ( in °</a:t>
            </a:r>
            <a:r>
              <a:rPr lang="tr-TR" dirty="0" smtClean="0"/>
              <a:t>C) </a:t>
            </a:r>
            <a:r>
              <a:rPr lang="tr-TR" dirty="0" err="1" smtClean="0"/>
              <a:t>over</a:t>
            </a:r>
            <a:r>
              <a:rPr lang="tr-TR" dirty="0" smtClean="0"/>
              <a:t> a </a:t>
            </a:r>
            <a:r>
              <a:rPr lang="tr-TR" dirty="0" err="1" smtClean="0"/>
              <a:t>six-month</a:t>
            </a:r>
            <a:r>
              <a:rPr lang="tr-TR" dirty="0" smtClean="0"/>
              <a:t> </a:t>
            </a:r>
            <a:r>
              <a:rPr lang="tr-TR" dirty="0" err="1" smtClean="0"/>
              <a:t>period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99893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228</TotalTime>
  <Words>499</Words>
  <Application>Microsoft Office PowerPoint</Application>
  <PresentationFormat>Geniş ekran</PresentationFormat>
  <Paragraphs>28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Tw Cen MT</vt:lpstr>
      <vt:lpstr>Devre</vt:lpstr>
      <vt:lpstr>The RELaTıonSıp bEtween my Step Counts and The weather </vt:lpstr>
      <vt:lpstr>HYpotheses1</vt:lpstr>
      <vt:lpstr>Hypotheses2 </vt:lpstr>
      <vt:lpstr>My dataset</vt:lpstr>
      <vt:lpstr>Step count Data</vt:lpstr>
      <vt:lpstr>PowerPoint Sunusu</vt:lpstr>
      <vt:lpstr>PowerPoint Sunusu</vt:lpstr>
      <vt:lpstr>Weather data</vt:lpstr>
      <vt:lpstr>PowerPoint Sunusu</vt:lpstr>
      <vt:lpstr>PowerPoint Sunusu</vt:lpstr>
      <vt:lpstr>PowerPoint Sunusu</vt:lpstr>
      <vt:lpstr>PowerPoint Sunusu</vt:lpstr>
      <vt:lpstr>PowerPoint Sunusu</vt:lpstr>
      <vt:lpstr>Conclusıon-1</vt:lpstr>
      <vt:lpstr>Conclusıon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RELaTıonSıp bEtween my Step Counts and The weather</dc:title>
  <dc:creator>Dell</dc:creator>
  <cp:lastModifiedBy>Dell</cp:lastModifiedBy>
  <cp:revision>21</cp:revision>
  <dcterms:created xsi:type="dcterms:W3CDTF">2025-01-10T15:50:09Z</dcterms:created>
  <dcterms:modified xsi:type="dcterms:W3CDTF">2025-01-10T19:38:58Z</dcterms:modified>
</cp:coreProperties>
</file>